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1278" y="136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17BFD-077A-479E-9D8C-4B9D25C2ED5F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Description: C:\DOCUME~1\user\LOCALS~1\Temp\msohtmlclip1\01\clip_image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5943600" cy="769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454</cp:revision>
  <dcterms:created xsi:type="dcterms:W3CDTF">2015-08-04T11:14:23Z</dcterms:created>
  <dcterms:modified xsi:type="dcterms:W3CDTF">2020-01-06T06:49:39Z</dcterms:modified>
</cp:coreProperties>
</file>